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296" r:id="rId14"/>
    <p:sldId id="283" r:id="rId15"/>
    <p:sldId id="333" r:id="rId16"/>
    <p:sldId id="334" r:id="rId17"/>
    <p:sldId id="264" r:id="rId18"/>
    <p:sldId id="301" r:id="rId19"/>
    <p:sldId id="277" r:id="rId20"/>
    <p:sldId id="298" r:id="rId21"/>
    <p:sldId id="279" r:id="rId22"/>
    <p:sldId id="284" r:id="rId23"/>
    <p:sldId id="299" r:id="rId24"/>
    <p:sldId id="280" r:id="rId25"/>
    <p:sldId id="285" r:id="rId26"/>
    <p:sldId id="302" r:id="rId27"/>
    <p:sldId id="281" r:id="rId28"/>
    <p:sldId id="300" r:id="rId29"/>
    <p:sldId id="282" r:id="rId30"/>
    <p:sldId id="305" r:id="rId31"/>
    <p:sldId id="306" r:id="rId32"/>
    <p:sldId id="262" r:id="rId33"/>
    <p:sldId id="338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13" r:id="rId46"/>
    <p:sldId id="312" r:id="rId47"/>
    <p:sldId id="276" r:id="rId48"/>
    <p:sldId id="308" r:id="rId49"/>
    <p:sldId id="309" r:id="rId50"/>
    <p:sldId id="310" r:id="rId51"/>
    <p:sldId id="311" r:id="rId52"/>
    <p:sldId id="328" r:id="rId53"/>
    <p:sldId id="330" r:id="rId54"/>
    <p:sldId id="331" r:id="rId55"/>
    <p:sldId id="332" r:id="rId56"/>
    <p:sldId id="329" r:id="rId57"/>
    <p:sldId id="272" r:id="rId58"/>
    <p:sldId id="340" r:id="rId59"/>
    <p:sldId id="362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63" r:id="rId71"/>
    <p:sldId id="352" r:id="rId72"/>
    <p:sldId id="353" r:id="rId73"/>
    <p:sldId id="354" r:id="rId74"/>
    <p:sldId id="355" r:id="rId75"/>
    <p:sldId id="356" r:id="rId76"/>
    <p:sldId id="359" r:id="rId77"/>
    <p:sldId id="360" r:id="rId78"/>
    <p:sldId id="361" r:id="rId79"/>
    <p:sldId id="357" r:id="rId80"/>
    <p:sldId id="358" r:id="rId81"/>
    <p:sldId id="364" r:id="rId82"/>
    <p:sldId id="297" r:id="rId83"/>
    <p:sldId id="33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>
        <p:scale>
          <a:sx n="66" d="100"/>
          <a:sy n="66" d="100"/>
        </p:scale>
        <p:origin x="1155" y="2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 originates from </a:t>
            </a:r>
            <a:r>
              <a:rPr lang="en-US" i="1" dirty="0"/>
              <a:t>Computer Vision</a:t>
            </a:r>
            <a:r>
              <a:rPr lang="en-US" dirty="0"/>
              <a:t>, i.e. how do we enable computers to navigate and understand the world.</a:t>
            </a:r>
          </a:p>
          <a:p>
            <a:endParaRPr lang="en-US" dirty="0"/>
          </a:p>
          <a:p>
            <a:r>
              <a:rPr lang="en-US" dirty="0"/>
              <a:t>It depends on stereo visio</a:t>
            </a:r>
            <a:r>
              <a:rPr lang="en-US" baseline="0" dirty="0"/>
              <a:t>n much like we do to make sense of the world in 3D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Photogrammetrically</a:t>
            </a:r>
            <a:r>
              <a:rPr lang="en-US" dirty="0"/>
              <a:t> Derived Point Cloud)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@smathermather, svm@clevelandmetroparks.com</a:t>
            </a:r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</a:p>
          <a:p>
            <a:endParaRPr lang="en-US" b="1" dirty="0"/>
          </a:p>
          <a:p>
            <a:r>
              <a:rPr lang="en-US" b="1" dirty="0"/>
              <a:t>It is modern photogrammetry - fully automated matching, digital surface modelling, and mosaicking</a:t>
            </a:r>
          </a:p>
          <a:p>
            <a:endParaRPr lang="en-US" b="1" dirty="0"/>
          </a:p>
          <a:p>
            <a:r>
              <a:rPr lang="en-US" b="1" dirty="0"/>
              <a:t>Platform vs. Toolkit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/>
              <a:t>Origins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/>
              <a:t>Purposes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Ecology</a:t>
            </a:r>
          </a:p>
          <a:p>
            <a:r>
              <a:rPr lang="en-US" dirty="0"/>
              <a:t>Humanitarian</a:t>
            </a:r>
          </a:p>
          <a:p>
            <a:r>
              <a:rPr lang="en-US" dirty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complicates my robot narrative…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Point Cloud Densification</a:t>
            </a:r>
          </a:p>
          <a:p>
            <a:r>
              <a:rPr lang="en-US" dirty="0"/>
              <a:t>Poisson Surface Reconstruction</a:t>
            </a:r>
          </a:p>
          <a:p>
            <a:r>
              <a:rPr lang="en-US" dirty="0"/>
              <a:t>Multi-View Stereo Texturing</a:t>
            </a:r>
          </a:p>
          <a:p>
            <a:r>
              <a:rPr lang="en-US" dirty="0" err="1"/>
              <a:t>Orthophoto</a:t>
            </a:r>
            <a:r>
              <a:rPr lang="en-US" dirty="0"/>
              <a:t>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Structure from Motion</a:t>
            </a:r>
          </a:p>
          <a:p>
            <a:r>
              <a:rPr lang="en-US" sz="2400" dirty="0"/>
              <a:t>Point Cloud Densification</a:t>
            </a:r>
          </a:p>
          <a:p>
            <a:r>
              <a:rPr lang="en-US" sz="2400" dirty="0"/>
              <a:t>Poisson Surface Reconstruction</a:t>
            </a:r>
          </a:p>
          <a:p>
            <a:r>
              <a:rPr lang="en-US" sz="2400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Matches features extracted from images with overlap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Michelle Tobias</a:t>
            </a:r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</a:p>
          <a:p>
            <a:endParaRPr lang="en-US" dirty="0"/>
          </a:p>
          <a:p>
            <a:r>
              <a:rPr lang="en-US" dirty="0"/>
              <a:t>It is modern photogrammetry - fully automated matching, digital surface modeling, and mosaicking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Structure from Motion</a:t>
            </a:r>
          </a:p>
          <a:p>
            <a:r>
              <a:rPr lang="en-US" sz="3200" b="1" dirty="0"/>
              <a:t>Point Cloud Densification</a:t>
            </a:r>
          </a:p>
          <a:p>
            <a:r>
              <a:rPr lang="en-US" sz="2400" dirty="0"/>
              <a:t>Poisson Surface Reconstruction</a:t>
            </a:r>
          </a:p>
          <a:p>
            <a:r>
              <a:rPr lang="en-US" sz="2400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 Cloud from Matching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Point Cloud from finding all matches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Structure from Motion</a:t>
            </a:r>
          </a:p>
          <a:p>
            <a:r>
              <a:rPr lang="en-US" sz="2400" dirty="0"/>
              <a:t>Point Cloud Densification</a:t>
            </a:r>
          </a:p>
          <a:p>
            <a:r>
              <a:rPr lang="en-US" sz="3200" b="1" dirty="0"/>
              <a:t>Poisson Surface Reconstruction</a:t>
            </a:r>
          </a:p>
          <a:p>
            <a:r>
              <a:rPr lang="en-US" sz="2400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Structure from Motion</a:t>
            </a:r>
          </a:p>
          <a:p>
            <a:r>
              <a:rPr lang="en-US" sz="2400" dirty="0"/>
              <a:t>Point Cloud Densification</a:t>
            </a:r>
          </a:p>
          <a:p>
            <a:r>
              <a:rPr lang="en-US" sz="2400" dirty="0"/>
              <a:t>Poisson Surface Reconstruction</a:t>
            </a:r>
          </a:p>
          <a:p>
            <a:r>
              <a:rPr lang="en-US" sz="3200" b="1" dirty="0"/>
              <a:t>Multi-View Stereo Texturing</a:t>
            </a:r>
          </a:p>
          <a:p>
            <a:r>
              <a:rPr lang="en-US" sz="2400" dirty="0" err="1"/>
              <a:t>Orthophoto</a:t>
            </a:r>
            <a:r>
              <a:rPr lang="en-US" sz="2400" dirty="0"/>
              <a:t> Generation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Texturing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Photogrammetry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from Motion</a:t>
            </a:r>
          </a:p>
          <a:p>
            <a:r>
              <a:rPr lang="en-US" dirty="0"/>
              <a:t>Point Cloud Densification</a:t>
            </a:r>
          </a:p>
          <a:p>
            <a:r>
              <a:rPr lang="en-US" dirty="0"/>
              <a:t>Poisson Surface Reconstruction</a:t>
            </a:r>
          </a:p>
          <a:p>
            <a:r>
              <a:rPr lang="en-US" dirty="0"/>
              <a:t>Multi-View Stereo Texturing</a:t>
            </a:r>
          </a:p>
          <a:p>
            <a:r>
              <a:rPr lang="en-US" sz="3600" b="1" dirty="0" err="1"/>
              <a:t>Orthophoto</a:t>
            </a:r>
            <a:r>
              <a:rPr lang="en-US" sz="3600" b="1" dirty="0"/>
              <a:t>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/>
              <a:t>Orthophoto</a:t>
            </a:r>
            <a:r>
              <a:rPr lang="en-US" dirty="0"/>
              <a:t>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In preparation for the robot takeover.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be asking: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install ODM:</a:t>
            </a:r>
          </a:p>
          <a:p>
            <a:pPr lvl="1"/>
            <a:r>
              <a:rPr lang="en-US" dirty="0"/>
              <a:t>Natively using Ubuntu 14.04 or later (or with Virtual Machine via vagrant)</a:t>
            </a:r>
          </a:p>
          <a:p>
            <a:pPr lvl="1"/>
            <a:r>
              <a:rPr lang="en-US" dirty="0"/>
              <a:t>Linux, </a:t>
            </a:r>
            <a:r>
              <a:rPr lang="en-US" dirty="0" err="1"/>
              <a:t>MacOS</a:t>
            </a:r>
            <a:r>
              <a:rPr lang="en-US" dirty="0"/>
              <a:t> or Windows, by installing Docker</a:t>
            </a:r>
          </a:p>
          <a:p>
            <a:pPr lvl="1"/>
            <a:r>
              <a:rPr lang="en-US" dirty="0"/>
              <a:t>Via the above methods but with a Web-based GUI called </a:t>
            </a:r>
            <a:r>
              <a:rPr lang="en-US" dirty="0" err="1"/>
              <a:t>WebODM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Portable </a:t>
            </a:r>
            <a:r>
              <a:rPr lang="en-US" dirty="0" err="1"/>
              <a:t>OpenStreetMap</a:t>
            </a:r>
            <a:r>
              <a:rPr lang="en-US"/>
              <a:t> (POSM)</a:t>
            </a:r>
          </a:p>
          <a:p>
            <a:r>
              <a:rPr lang="en-US" dirty="0" err="1"/>
              <a:t>WebODM</a:t>
            </a:r>
            <a:endParaRPr lang="en-US" dirty="0"/>
          </a:p>
          <a:p>
            <a:r>
              <a:rPr lang="en-US" dirty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/>
              <a:t>Preparation for the Robot Takeover</a:t>
            </a:r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and Future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American Red Cross</a:t>
            </a:r>
          </a:p>
          <a:p>
            <a:pPr lvl="1"/>
            <a:r>
              <a:rPr lang="en-US" dirty="0"/>
              <a:t>Integration with Portable </a:t>
            </a:r>
            <a:r>
              <a:rPr lang="en-US" dirty="0" err="1"/>
              <a:t>OpenStreetMap</a:t>
            </a:r>
            <a:r>
              <a:rPr lang="en-US" dirty="0"/>
              <a:t> (POSM)</a:t>
            </a:r>
          </a:p>
          <a:p>
            <a:r>
              <a:rPr lang="en-US" dirty="0"/>
              <a:t>Humanitarian Innovation Fund</a:t>
            </a:r>
          </a:p>
          <a:p>
            <a:pPr lvl="1"/>
            <a:r>
              <a:rPr lang="en-US" dirty="0"/>
              <a:t>Make ODM Easier to Use</a:t>
            </a:r>
          </a:p>
          <a:p>
            <a:pPr lvl="1"/>
            <a:r>
              <a:rPr lang="en-US" dirty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OpenDroneMap</a:t>
            </a:r>
            <a:r>
              <a:rPr lang="en-US" dirty="0"/>
              <a:t>: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and robustness improvements</a:t>
            </a:r>
          </a:p>
          <a:p>
            <a:r>
              <a:rPr lang="en-US" dirty="0"/>
              <a:t>Scalability</a:t>
            </a:r>
          </a:p>
          <a:p>
            <a:pPr lvl="1"/>
            <a:r>
              <a:rPr lang="en-US" dirty="0"/>
              <a:t>Reduce memory footprint</a:t>
            </a:r>
          </a:p>
          <a:p>
            <a:pPr lvl="1"/>
            <a:r>
              <a:rPr lang="en-US" dirty="0"/>
              <a:t>Data Partitioning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Add automated DTM extraction</a:t>
            </a:r>
          </a:p>
          <a:p>
            <a:pPr lvl="1"/>
            <a:r>
              <a:rPr lang="en-US" dirty="0"/>
              <a:t>Classification</a:t>
            </a:r>
          </a:p>
          <a:p>
            <a:r>
              <a:rPr lang="en-US" dirty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DTM Extraction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Near future</a:t>
            </a:r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Near-term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Quality reporting and robustness improvements</a:t>
            </a:r>
          </a:p>
          <a:p>
            <a:r>
              <a:rPr lang="en-US" dirty="0"/>
              <a:t>Incremental optimizations</a:t>
            </a:r>
          </a:p>
          <a:p>
            <a:r>
              <a:rPr lang="en-US" dirty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robotness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metadata on Structure from Motion Process</a:t>
            </a:r>
          </a:p>
          <a:p>
            <a:pPr lvl="2"/>
            <a:r>
              <a:rPr lang="en-US" dirty="0"/>
              <a:t>Number of matches, Matching graph between images, Number of reconstructed images and points, Histogram of </a:t>
            </a:r>
            <a:r>
              <a:rPr lang="en-US" dirty="0" err="1"/>
              <a:t>reprojection</a:t>
            </a:r>
            <a:r>
              <a:rPr lang="en-US" dirty="0"/>
              <a:t> errors, Memory Usage, etc.</a:t>
            </a:r>
          </a:p>
          <a:p>
            <a:r>
              <a:rPr lang="en-US" dirty="0"/>
              <a:t>Improve Robotness</a:t>
            </a:r>
          </a:p>
          <a:p>
            <a:pPr lvl="1"/>
            <a:r>
              <a:rPr lang="en-US" dirty="0"/>
              <a:t>Analyze and classify failures</a:t>
            </a:r>
          </a:p>
          <a:p>
            <a:pPr lvl="1"/>
            <a:r>
              <a:rPr lang="en-US" dirty="0"/>
              <a:t>Improve results on difficult datasets</a:t>
            </a:r>
          </a:p>
          <a:p>
            <a:pPr lvl="1"/>
            <a:r>
              <a:rPr lang="en-US" dirty="0"/>
              <a:t>Establish test datasets for ongoing 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/>
              <a:t>pipeline</a:t>
            </a:r>
            <a:r>
              <a:rPr lang="en-US" baseline="30000" dirty="0" err="1"/>
              <a:t>or</a:t>
            </a:r>
            <a:r>
              <a:rPr lang="en-US" baseline="30000" dirty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large numbers of images into smaller groups</a:t>
            </a:r>
          </a:p>
          <a:p>
            <a:r>
              <a:rPr lang="en-US" dirty="0"/>
              <a:t>Run </a:t>
            </a:r>
            <a:r>
              <a:rPr lang="en-US" dirty="0" err="1"/>
              <a:t>OpenSfM</a:t>
            </a:r>
            <a:r>
              <a:rPr lang="en-US" dirty="0"/>
              <a:t> reconstruction on each subgroup</a:t>
            </a:r>
          </a:p>
          <a:p>
            <a:r>
              <a:rPr lang="en-US" dirty="0"/>
              <a:t>Align and transform those groups to each other using matching features between the groups</a:t>
            </a:r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/>
              <a:t>pipeline</a:t>
            </a:r>
            <a:r>
              <a:rPr lang="en-US" baseline="30000" dirty="0" err="1"/>
              <a:t>or</a:t>
            </a:r>
            <a:r>
              <a:rPr lang="en-US" baseline="30000" dirty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optimizations </a:t>
            </a:r>
            <a:r>
              <a:rPr lang="en-US" baseline="30000" dirty="0"/>
              <a:t>or what happens after it’s down the gullet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</a:p>
          <a:p>
            <a:pPr lvl="1"/>
            <a:r>
              <a:rPr lang="en-US" dirty="0"/>
              <a:t>Cascade Hashing</a:t>
            </a:r>
            <a:r>
              <a:rPr lang="en-US" baseline="30000" dirty="0"/>
              <a:t>1</a:t>
            </a:r>
            <a:r>
              <a:rPr lang="en-US" dirty="0"/>
              <a:t> matching </a:t>
            </a:r>
          </a:p>
          <a:p>
            <a:pPr marL="914400" lvl="2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/>
              <a:t>Bag of Words</a:t>
            </a:r>
            <a:r>
              <a:rPr lang="en-US" baseline="30000" dirty="0"/>
              <a:t>2</a:t>
            </a:r>
          </a:p>
          <a:p>
            <a:r>
              <a:rPr lang="en-US" dirty="0"/>
              <a:t>Improved Memory Use:</a:t>
            </a:r>
          </a:p>
          <a:p>
            <a:pPr lvl="1"/>
            <a:r>
              <a:rPr lang="en-US" dirty="0"/>
              <a:t>Improved correspondence graph data structures</a:t>
            </a:r>
          </a:p>
          <a:p>
            <a:pPr lvl="1"/>
            <a:r>
              <a:rPr lang="en-US" dirty="0"/>
              <a:t>SLAM-like pose-graph methods for global adjustment of camera position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WebODM</a:t>
            </a:r>
            <a:r>
              <a:rPr lang="en-US" dirty="0"/>
              <a:t>: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display</a:t>
            </a:r>
          </a:p>
          <a:p>
            <a:r>
              <a:rPr lang="en-US" dirty="0"/>
              <a:t>Volumetric Measurements</a:t>
            </a:r>
          </a:p>
          <a:p>
            <a:r>
              <a:rPr lang="en-US" dirty="0"/>
              <a:t>Mission Planning</a:t>
            </a:r>
          </a:p>
          <a:p>
            <a:r>
              <a:rPr lang="en-US" dirty="0"/>
              <a:t>Mobile App for autonomous flight</a:t>
            </a:r>
          </a:p>
          <a:p>
            <a:r>
              <a:rPr lang="en-US" dirty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/>
              <a:t>Integration with </a:t>
            </a:r>
            <a:r>
              <a:rPr lang="en-US" dirty="0" err="1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4198F8-D145-4400-A49B-881578C0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5E0AA-040A-43EF-A717-98EC52291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4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97EC-DC82-429B-95C0-B4F23202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scale 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87293-10EA-4B30-9E42-2A0FDA67F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66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5977-09E7-4D3C-9431-44DCF00F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Hill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3AB7C-D8BB-41A8-8209-6208ACA78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18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2632BD-B0D8-43C5-B1C9-A383455D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3" y="2444546"/>
            <a:ext cx="6463295" cy="4297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418804-A9E1-415B-A6FD-295D27AB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0" t="2936" r="2258" b="3529"/>
          <a:stretch/>
        </p:blipFill>
        <p:spPr>
          <a:xfrm>
            <a:off x="3834581" y="376085"/>
            <a:ext cx="2765322" cy="413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81121-B38D-4529-9EC0-0A24720C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136" y="218779"/>
            <a:ext cx="4512312" cy="3011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C1872-3BAB-477B-9BC7-8D345254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136" y="3362634"/>
            <a:ext cx="4002952" cy="2988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71265-2E23-446C-A849-014BE11E10D9}"/>
              </a:ext>
            </a:extLst>
          </p:cNvPr>
          <p:cNvSpPr txBox="1"/>
          <p:nvPr/>
        </p:nvSpPr>
        <p:spPr>
          <a:xfrm>
            <a:off x="398206" y="376085"/>
            <a:ext cx="2771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Fort Hill Steps</a:t>
            </a:r>
          </a:p>
        </p:txBody>
      </p:sp>
    </p:spTree>
    <p:extLst>
      <p:ext uri="{BB962C8B-B14F-4D97-AF65-F5344CB8AC3E}">
        <p14:creationId xmlns:p14="http://schemas.microsoft.com/office/powerpoint/2010/main" val="39220455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CEC68-4E97-453C-8A3E-0A591053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87" y="505177"/>
            <a:ext cx="8800873" cy="58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37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26C09-10F2-44EF-94E4-A6DF59FC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62" y="634125"/>
            <a:ext cx="8404876" cy="55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33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CC215B-766D-41FC-9DB7-BEE52BCD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49" y="349199"/>
            <a:ext cx="8230501" cy="615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45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46CC57-914A-46AA-818A-BAC63C85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75" y="770137"/>
            <a:ext cx="7672501" cy="511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0C8F0-307A-4344-91E3-B5D0B781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749" y="1201800"/>
            <a:ext cx="7672501" cy="4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93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6DEE-D46B-417A-A05C-56BCB07A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60560-AB73-46C2-AB62-B25E25606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FB621-5A89-49B7-ACD4-357A5750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18" y="407924"/>
            <a:ext cx="8073563" cy="604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8999-FF2C-45DF-B531-794A0C90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FC5D4-7261-45AE-B89F-553B0409A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8FEC6-48D0-40F5-93B7-B631585B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54" y="653631"/>
            <a:ext cx="9818792" cy="55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3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1088-EB81-4ACC-AA57-B5874890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E4BCB-47E8-48CE-87FE-F9A6D0B5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EC7EF-FEC4-4E91-BAF0-3AA8588A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51" y="272113"/>
            <a:ext cx="5215420" cy="64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70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4729-5662-45B6-8A0C-74F9E4F4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D563C-EF6D-4F13-AA66-1FBF644ED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ACF8F-1ED1-42C1-8B52-491BDEC5B2E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15530" y="578659"/>
            <a:ext cx="9948240" cy="5921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02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715C-1B3B-4F2C-9878-A2738ACA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Scale 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84FA-3B44-4AD5-9068-400175309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99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7374-5549-4E1F-9DCC-4BA60188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Zanzibar Mapping Initiative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3A2CC-EEF2-42D8-AC40-005A1EB59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18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73F6-44A7-46BE-8E78-180C7F08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FADD-9E22-4099-BDEC-F310E90D2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49893-C856-4A4A-AF03-08BEC0D1F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5" y="252615"/>
            <a:ext cx="4735830" cy="631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EE97-3561-4AB7-9DB4-AC7045111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05" y="252615"/>
            <a:ext cx="4735830" cy="63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4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676C-4AF8-41EB-9065-229976B7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84B88-E828-4DEE-8D5D-9CBED8E11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E12B1-B041-46B5-BB63-FCD9FC28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438879"/>
            <a:ext cx="10581702" cy="58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8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FB1C-5EBF-4B05-9AF0-061096FC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ABDBB-CBEA-4733-948A-FDFCDB70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6C9F0-552F-4627-BF48-433CEAF7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9" y="438879"/>
            <a:ext cx="10581702" cy="58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20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A43E-E93C-4A2C-AEEE-94678B80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02A3-7927-42F2-A102-A753B82FB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1D944-8260-40ED-AB1E-FE8333E89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9" y="405628"/>
            <a:ext cx="11077576" cy="61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0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Compounding Z error across large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74C1-A01F-4CC5-BBEC-4675AE94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68"/>
            <a:ext cx="12107668" cy="41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8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0E73-76B5-4180-8835-31139739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Z error across large landscape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E74C1-A01F-4CC5-BBEC-4675AE94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768"/>
            <a:ext cx="12107668" cy="4182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BE1537-758E-4F10-9982-6E853662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" y="2389239"/>
            <a:ext cx="12172920" cy="20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286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71AA-2DD8-4853-8EAF-98565FE2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E4A55-E3F7-474F-8659-6E8834453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87DE5-4073-4AE0-A48F-98B32E5D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8" b="18424"/>
          <a:stretch/>
        </p:blipFill>
        <p:spPr>
          <a:xfrm>
            <a:off x="-14575" y="1077075"/>
            <a:ext cx="12206575" cy="501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5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C44-91D0-4945-B2CE-38C9587D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F9AB2-398D-44ED-9B73-2094D5AEB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CEC25-9B26-4A88-9E67-B6F3839769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C44-91D0-4945-B2CE-38C9587D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F9AB2-398D-44ED-9B73-2094D5AEB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CEC25-9B26-4A88-9E67-B6F38397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4055" y="-3614057"/>
            <a:ext cx="20203885" cy="1515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4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01DC-DFBE-42CC-B31C-35EB154A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to 3D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2E518-EE66-42CC-8F2D-EE234B3DD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45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/>
          </a:bodyPr>
          <a:lstStyle/>
          <a:p>
            <a:r>
              <a:rPr lang="en-US" dirty="0"/>
              <a:t>Stephen Mather,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@smathermather, svm@clevelandmetroparks.com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5400</TotalTime>
  <Words>1006</Words>
  <Application>Microsoft Office PowerPoint</Application>
  <PresentationFormat>Widescreen</PresentationFormat>
  <Paragraphs>179</Paragraphs>
  <Slides>83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Use Cases</vt:lpstr>
      <vt:lpstr>Small scale use case</vt:lpstr>
      <vt:lpstr>Fort Hill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Scale Use Case</vt:lpstr>
      <vt:lpstr>Zanzibar Mapping Initiative</vt:lpstr>
      <vt:lpstr>PowerPoint Presentation</vt:lpstr>
      <vt:lpstr>PowerPoint Presentation</vt:lpstr>
      <vt:lpstr>PowerPoint Presentation</vt:lpstr>
      <vt:lpstr>PowerPoint Presentation</vt:lpstr>
      <vt:lpstr>Compounding Z error across large landscape</vt:lpstr>
      <vt:lpstr>Corrected Z error across large landscape</vt:lpstr>
      <vt:lpstr>PowerPoint Presentation</vt:lpstr>
      <vt:lpstr>PowerPoint Presentation</vt:lpstr>
      <vt:lpstr>PowerPoint Presentation</vt:lpstr>
      <vt:lpstr>Break out to 3D Model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smathermather</cp:lastModifiedBy>
  <cp:revision>95</cp:revision>
  <dcterms:created xsi:type="dcterms:W3CDTF">2017-02-06T15:39:25Z</dcterms:created>
  <dcterms:modified xsi:type="dcterms:W3CDTF">2017-10-11T10:18:33Z</dcterms:modified>
</cp:coreProperties>
</file>